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sldIdLst>
    <p:sldId id="256" r:id="rId2"/>
    <p:sldId id="303" r:id="rId3"/>
    <p:sldId id="287" r:id="rId4"/>
    <p:sldId id="257" r:id="rId5"/>
    <p:sldId id="261" r:id="rId6"/>
    <p:sldId id="258" r:id="rId7"/>
    <p:sldId id="262" r:id="rId8"/>
    <p:sldId id="288" r:id="rId9"/>
    <p:sldId id="292" r:id="rId10"/>
    <p:sldId id="291" r:id="rId11"/>
    <p:sldId id="259" r:id="rId12"/>
    <p:sldId id="293" r:id="rId13"/>
    <p:sldId id="264" r:id="rId14"/>
    <p:sldId id="289" r:id="rId15"/>
    <p:sldId id="281" r:id="rId16"/>
    <p:sldId id="270" r:id="rId17"/>
    <p:sldId id="275" r:id="rId18"/>
    <p:sldId id="282" r:id="rId19"/>
    <p:sldId id="294" r:id="rId20"/>
    <p:sldId id="296" r:id="rId21"/>
    <p:sldId id="290" r:id="rId22"/>
    <p:sldId id="304" r:id="rId23"/>
    <p:sldId id="263" r:id="rId24"/>
    <p:sldId id="260" r:id="rId25"/>
    <p:sldId id="266" r:id="rId26"/>
    <p:sldId id="302" r:id="rId27"/>
    <p:sldId id="301" r:id="rId28"/>
    <p:sldId id="297" r:id="rId29"/>
    <p:sldId id="298" r:id="rId30"/>
    <p:sldId id="300" r:id="rId31"/>
    <p:sldId id="299" r:id="rId32"/>
    <p:sldId id="27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7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4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3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703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6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2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66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8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6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3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1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1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8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6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38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7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67C13-50D2-41D9-A533-E56960A1B6D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93767-07C3-488E-8781-4177272E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5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8850">
              <a:srgbClr val="EB8C23"/>
            </a:gs>
            <a:gs pos="36460">
              <a:srgbClr val="F19E2B"/>
            </a:gs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4BD45A-AF54-173E-F677-FFD34C152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2799A1D-2931-E7CE-4A72-A133AFC042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3D504B9-B851-55D2-6CEA-B7D39367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76551" cy="699291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11F93E-9B82-456B-F50C-41CC5A4BC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93" y="42337"/>
            <a:ext cx="529936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4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22">
        <p:fade/>
      </p:transition>
    </mc:Choice>
    <mc:Fallback xmlns="">
      <p:transition spd="med" advTm="34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9C3151-990D-5D82-8494-DAE4A89E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1" y="601376"/>
            <a:ext cx="10072159" cy="5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35E4F7-1C66-1CD8-3E43-90D59272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4" y="599606"/>
            <a:ext cx="4768668" cy="515661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41B2F2D-6F8C-1588-3354-513D8B8FA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38" y="599606"/>
            <a:ext cx="5156617" cy="51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3"/>
    </mc:Choice>
    <mc:Fallback xmlns="">
      <p:transition spd="slow" advTm="1198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1544DBF-E489-47F3-5EDD-CFFF9CE57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3" y="569626"/>
            <a:ext cx="10943780" cy="56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1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D4953B-3820-E10B-88F0-5B287C002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7" y="616435"/>
            <a:ext cx="9578715" cy="51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9"/>
    </mc:Choice>
    <mc:Fallback xmlns="">
      <p:transition spd="slow" advTm="146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CE38314-B4F3-B970-F7BF-28F16D4C4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Από την παρουσία μας στα σχολεία του νησιού με τα «Θαλασσοπούλια»</a:t>
            </a:r>
            <a:endParaRPr lang="en-US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3B2B9CFB-9755-8310-11D7-90E1E23AA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6" y="2336800"/>
            <a:ext cx="4798484" cy="3598863"/>
          </a:xfrm>
        </p:spPr>
      </p:pic>
    </p:spTree>
    <p:extLst>
      <p:ext uri="{BB962C8B-B14F-4D97-AF65-F5344CB8AC3E}">
        <p14:creationId xmlns:p14="http://schemas.microsoft.com/office/powerpoint/2010/main" val="58179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2FC463A3-3982-BBA2-B550-7F346A34A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" y="179881"/>
            <a:ext cx="5133300" cy="621342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8276271-ACDB-BF02-9C1B-3F1DF97C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76" y="179879"/>
            <a:ext cx="4828499" cy="62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2"/>
    </mc:Choice>
    <mc:Fallback xmlns="">
      <p:transition spd="slow" advTm="1554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9ED5B4CA-2AF3-27E7-366D-52B95DEF3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2" y="704538"/>
            <a:ext cx="4191635" cy="520908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8F19E0E-956D-A1DD-7CA2-7446EC38B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27" y="674557"/>
            <a:ext cx="5130845" cy="527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6"/>
    </mc:Choice>
    <mc:Fallback xmlns="">
      <p:transition spd="slow" advTm="1409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1B51B261-0799-EEBE-E601-759B79618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5" y="629585"/>
            <a:ext cx="4105336" cy="5119141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F2DF997-1AB0-E248-060C-AC00B7938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93" y="629585"/>
            <a:ext cx="5186597" cy="51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8"/>
    </mc:Choice>
    <mc:Fallback xmlns="">
      <p:transition spd="slow" advTm="1396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256960A-12DD-2CCC-3511-3651BE005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" y="786983"/>
            <a:ext cx="4886793" cy="5284033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E92B1741-D560-4F11-0C43-E5958DB1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46" y="786982"/>
            <a:ext cx="4777427" cy="52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5"/>
    </mc:Choice>
    <mc:Fallback xmlns="">
      <p:transition spd="slow" advTm="1467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FE7352-9731-91DF-3FCB-2E4CFCA80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2" y="1139252"/>
            <a:ext cx="4510478" cy="4066442"/>
          </a:xfrm>
          <a:prstGeom prst="rect">
            <a:avLst/>
          </a:prstGeom>
        </p:spPr>
      </p:pic>
      <p:pic>
        <p:nvPicPr>
          <p:cNvPr id="4" name="7521bf30-c7cc-4af6-b1b3-72ebe19579d3">
            <a:hlinkClick r:id="" action="ppaction://media"/>
            <a:extLst>
              <a:ext uri="{FF2B5EF4-FFF2-40B4-BE49-F238E27FC236}">
                <a16:creationId xmlns:a16="http://schemas.microsoft.com/office/drawing/2014/main" id="{EEEEA49E-34FB-749B-271D-465107746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1" y="654640"/>
            <a:ext cx="3706006" cy="46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CD430E-7B5F-8D0B-10D1-1798B2B3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Δράσεις έτους 2025</a:t>
            </a:r>
            <a:endParaRPr lang="en-US" sz="4000" b="1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D05CCF6-CC3C-2654-93EE-D9649A1D5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e5f0c82-a239-408e-b8f0-8b84d65b8539">
            <a:hlinkClick r:id="" action="ppaction://media"/>
            <a:extLst>
              <a:ext uri="{FF2B5EF4-FFF2-40B4-BE49-F238E27FC236}">
                <a16:creationId xmlns:a16="http://schemas.microsoft.com/office/drawing/2014/main" id="{B1873FC0-0AD9-2051-CD2A-AEB31B89E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655" y="590550"/>
            <a:ext cx="9041881" cy="50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8D6BAB94-1683-1EF3-27AA-FFAEEDCAB40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76863" y="1871663"/>
            <a:ext cx="6815137" cy="1514475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DB5FB-06B8-AB82-A6F4-C22CBF25A073}"/>
              </a:ext>
            </a:extLst>
          </p:cNvPr>
          <p:cNvSpPr txBox="1"/>
          <p:nvPr/>
        </p:nvSpPr>
        <p:spPr>
          <a:xfrm>
            <a:off x="1149245" y="824459"/>
            <a:ext cx="989350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Δράση ενημέρωσης και επίσημη παρουσίαση των ειδικά τροποποιημένων οχημάτων για άτομα με αναπηρία της «Ηλιαχτίδας»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endParaRPr lang="el-GR" dirty="0"/>
          </a:p>
          <a:p>
            <a:r>
              <a:rPr lang="el-GR" sz="2000" dirty="0"/>
              <a:t>Στον </a:t>
            </a:r>
            <a:r>
              <a:rPr lang="el-GR" sz="2000" dirty="0" err="1"/>
              <a:t>Ξυλοσύρτη</a:t>
            </a:r>
            <a:r>
              <a:rPr lang="el-GR" sz="2000" dirty="0"/>
              <a:t> Ικαρίας πραγματοποιήθηκε την Κυριακή 11 Μαΐου εκδήλωση ευαισθητοποίησης για τα άτομα με αυτισμό και νοητική υστέρηση, στο πλαίσιο της καμπάνιας «Σειρά Σου», που διοργάνωσε ο Σύλλογος Γονέων, Κηδεμόνων και Φίλων Ατόμων με Αναπηρία και Αναπήρων Ικαρίας «Ηλιαχτίδα, σε συνεργασία με το Ειδικό Νηπιαγωγείο Ικαρίας και τον Προοδευτικό Σύλλογο </a:t>
            </a:r>
            <a:r>
              <a:rPr lang="el-GR" sz="2000" dirty="0" err="1"/>
              <a:t>Ξυλοσύρτη</a:t>
            </a:r>
            <a:r>
              <a:rPr lang="el-GR" sz="2000" dirty="0"/>
              <a:t> «Ο Αθέρας».</a:t>
            </a:r>
          </a:p>
          <a:p>
            <a:endParaRPr lang="el-GR" sz="2000" dirty="0"/>
          </a:p>
          <a:p>
            <a:r>
              <a:rPr lang="el-GR" sz="2000" dirty="0"/>
              <a:t>Στην εκδήλωση μίλησαν εκπρόσωποι των φορέων και ακολούθησε συζήτηση με το κοινό, προβολή ταινίας και διανομή ενημερωτικού υλικού.</a:t>
            </a:r>
          </a:p>
          <a:p>
            <a:endParaRPr lang="el-GR" sz="2000" dirty="0"/>
          </a:p>
          <a:p>
            <a:r>
              <a:rPr lang="el-GR" sz="2000" dirty="0"/>
              <a:t>Ιδιαίτερη συγκίνηση προκάλεσε η επίσημη παρουσίαση δύο ειδικά διαμορφωμένων οχημάτων για τη μεταφορά ατόμων με αναπηρία, προσφορά του συμπατριώτη μας καρδιοχειρουργού Ηλία </a:t>
            </a:r>
            <a:r>
              <a:rPr lang="el-GR" sz="2000" dirty="0" err="1"/>
              <a:t>Καντούνη</a:t>
            </a:r>
            <a:r>
              <a:rPr lang="el-GR" sz="2000" dirty="0"/>
              <a:t> με τη συμβολή του Ιδρύματος της </a:t>
            </a:r>
            <a:r>
              <a:rPr lang="el-GR" sz="2000" dirty="0" err="1"/>
              <a:t>Πανικαριακής</a:t>
            </a:r>
            <a:r>
              <a:rPr lang="el-GR" sz="2000" dirty="0"/>
              <a:t> Αδελφότητας Αμερικής.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221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1AEF09C-4705-10E0-1D94-D578C2FE5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599694"/>
            <a:ext cx="10064724" cy="56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450D6B-E746-E4B7-8C2A-8E2CE72BF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476249"/>
            <a:ext cx="5523875" cy="58674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83F0B1F-85CE-D527-0172-DF26FB095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514351"/>
            <a:ext cx="58095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4"/>
    </mc:Choice>
    <mc:Fallback xmlns="">
      <p:transition spd="slow" advTm="150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8A3305-E52F-1630-6AF2-A662D3293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19" y="1428317"/>
            <a:ext cx="6536258" cy="42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1"/>
    </mc:Choice>
    <mc:Fallback xmlns="">
      <p:transition spd="slow" advTm="1592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17807F-8595-15B6-2E38-3B589703F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6" y="1933245"/>
            <a:ext cx="4081464" cy="442008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31BECCD-ACA9-5566-7A00-7C635169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4" y="1903787"/>
            <a:ext cx="3969377" cy="4449543"/>
          </a:xfrm>
          <a:prstGeom prst="rect">
            <a:avLst/>
          </a:prstGeom>
        </p:spPr>
      </p:pic>
      <p:sp>
        <p:nvSpPr>
          <p:cNvPr id="6" name="Τίτλος 5">
            <a:extLst>
              <a:ext uri="{FF2B5EF4-FFF2-40B4-BE49-F238E27FC236}">
                <a16:creationId xmlns:a16="http://schemas.microsoft.com/office/drawing/2014/main" id="{F0E4DEE0-A9B0-55F9-8706-93C8E765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Εκδρομή Ειδικού Νηπιαγωγείου με τα οχήματα του Συλλόγου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76624AC-B257-D999-3B0D-9E4911718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Κάλαντα στα γραφεία του Συλλόγου από το ειδικό σχολείο </a:t>
            </a:r>
            <a:r>
              <a:rPr lang="el-GR" dirty="0" err="1"/>
              <a:t>Καραβοστάμου</a:t>
            </a:r>
            <a:endParaRPr lang="en-US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3F356BD-707A-4D04-57BD-84B620059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06" y="2165350"/>
            <a:ext cx="5455444" cy="41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4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00F285-5E89-9B68-8216-356EAFD8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1</a:t>
            </a:r>
            <a:r>
              <a:rPr lang="el-GR" baseline="30000" dirty="0"/>
              <a:t>η</a:t>
            </a:r>
            <a:r>
              <a:rPr lang="el-GR" dirty="0"/>
              <a:t> εκδρομή με τα νέα μας οχήματα για τα παιδιά και τους γονείς του Συλλόγου στον Φάρο (8/11/25)</a:t>
            </a:r>
            <a:endParaRPr lang="en-US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AC06BD4-9596-AD14-50A9-80B6FED46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246992"/>
            <a:ext cx="3458645" cy="3857780"/>
          </a:xfrm>
        </p:spPr>
      </p:pic>
      <p:pic>
        <p:nvPicPr>
          <p:cNvPr id="6" name="a2408caa-31df-499b-89b1-38ad0c86bb6f">
            <a:hlinkClick r:id="" action="ppaction://media"/>
            <a:extLst>
              <a:ext uri="{FF2B5EF4-FFF2-40B4-BE49-F238E27FC236}">
                <a16:creationId xmlns:a16="http://schemas.microsoft.com/office/drawing/2014/main" id="{F28EE0B9-AD64-5053-746C-D9F7E3E50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7950" y="2246992"/>
            <a:ext cx="3124200" cy="38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4B36AF-F304-4366-EE89-8A45F858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/>
              <a:t>Από τις δράσεις μας για το δικαίωμα στην προσβασιμότητα ατόμων με αναπηρία</a:t>
            </a:r>
            <a:endParaRPr lang="en-US" sz="3200" b="1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E5990A4-17D7-5469-27D9-5B3692902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2260752"/>
            <a:ext cx="2533651" cy="415438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99ED0BD-1824-A9A5-3C5B-340AC4AA6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0" y="2188195"/>
            <a:ext cx="3110210" cy="427444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16837EE-6DA6-BAFB-0B90-AFF352D0B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50" y="2188195"/>
            <a:ext cx="3205830" cy="42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7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418EE2-6AF3-097D-CB5C-C353F3D9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/>
              <a:t>Συνεργασία με τον σύλλογο </a:t>
            </a:r>
            <a:r>
              <a:rPr lang="en-US" sz="3600" b="1" dirty="0"/>
              <a:t>friends of </a:t>
            </a:r>
            <a:r>
              <a:rPr lang="en-US" sz="3600" b="1" dirty="0" err="1"/>
              <a:t>ikaria</a:t>
            </a:r>
            <a:r>
              <a:rPr lang="el-GR" sz="3600" b="1" dirty="0"/>
              <a:t> και προσφορά σε αναπνευστήρες πνιγμού</a:t>
            </a:r>
            <a:endParaRPr lang="en-US" sz="3600" b="1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E85FA6FB-12D0-4C4C-75B7-4C90CBB9D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078872"/>
            <a:ext cx="6781799" cy="40259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8386A1D-CE40-0450-02E1-D53250E07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07887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2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9A7119-7CEF-FFC3-C832-49CAD37B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sz="2800" b="1" dirty="0"/>
            </a:br>
            <a:r>
              <a:rPr lang="el-GR" sz="2800" b="1" dirty="0"/>
              <a:t>1</a:t>
            </a:r>
            <a:r>
              <a:rPr lang="el-GR" sz="2800" b="1" baseline="30000" dirty="0"/>
              <a:t>ο</a:t>
            </a:r>
            <a:r>
              <a:rPr lang="el-GR" sz="2800" b="1" dirty="0"/>
              <a:t> Φεστιβάλ «Συνύπαρξη» στο Αυλάκι Ικαρίας</a:t>
            </a:r>
            <a:br>
              <a:rPr lang="el-GR" sz="2800" b="1" dirty="0"/>
            </a:br>
            <a:endParaRPr lang="en-US" sz="28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E3DB9BF-331A-A7DE-EAA4-086536F9D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/>
          </a:p>
          <a:p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909BE2-E65A-C0F4-518C-A4B312096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2185530"/>
            <a:ext cx="7258050" cy="43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47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2">
            <a:extLst>
              <a:ext uri="{FF2B5EF4-FFF2-40B4-BE49-F238E27FC236}">
                <a16:creationId xmlns:a16="http://schemas.microsoft.com/office/drawing/2014/main" id="{17B70E4C-DC42-CEE5-75E6-A0A84871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147" y="-438150"/>
            <a:ext cx="10629897" cy="3117319"/>
          </a:xfrm>
        </p:spPr>
        <p:txBody>
          <a:bodyPr/>
          <a:lstStyle/>
          <a:p>
            <a:r>
              <a:rPr lang="el-GR" sz="3200" b="1" dirty="0"/>
              <a:t>Μίνι συναυλία από τον Βαγγέλη Γερμανό για τα παιδιά της Ηλιαχτίδας</a:t>
            </a:r>
            <a:endParaRPr lang="en-US" sz="3200" b="1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3E9DC79-438F-5509-7A71-561B5238F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4" y="2057399"/>
            <a:ext cx="6092825" cy="456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7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F50402A4-1140-D9E2-AFF0-51D027607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5C41DFFA-9570-0FB5-85ED-EA94F9A630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Σας ευχαριστούμε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84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E9A62F8-B97F-FA02-AC0F-FC0FD680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83506"/>
            <a:ext cx="5143500" cy="6090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7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6"/>
    </mc:Choice>
    <mc:Fallback xmlns="">
      <p:transition spd="slow" advTm="1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E2E5085-DFAE-0606-08CE-FA99CD79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5" y="644576"/>
            <a:ext cx="3974267" cy="529902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6ED9AE-712F-017C-FA4F-46FA9DEC0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96" y="644576"/>
            <a:ext cx="5446218" cy="52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4"/>
    </mc:Choice>
    <mc:Fallback xmlns="">
      <p:transition spd="slow" advTm="138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78394A0-4358-A892-601E-41AA225C1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73" y="659566"/>
            <a:ext cx="5806192" cy="435464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3DFDF81-0993-2B2C-0BA2-037735469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2" y="659568"/>
            <a:ext cx="4157339" cy="43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9"/>
    </mc:Choice>
    <mc:Fallback xmlns="">
      <p:transition spd="slow" advTm="1118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892277B-DD6C-7924-DF2D-0B5CFE96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5" y="682676"/>
            <a:ext cx="10445365" cy="587551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49A8C2-D1E3-167E-68EC-AB1CEE205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4" y="682676"/>
            <a:ext cx="5192843" cy="51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8"/>
    </mc:Choice>
    <mc:Fallback xmlns="">
      <p:transition spd="slow" advTm="1490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2BCAE7-CB41-1970-DA66-5BFE12E00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4" y="1214203"/>
            <a:ext cx="5241561" cy="394241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1ED7AC1-A8D5-4E63-8891-78E3D0DA2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4577"/>
            <a:ext cx="4217505" cy="48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6"/>
    </mc:Choice>
    <mc:Fallback xmlns="">
      <p:transition spd="slow" advTm="131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0C341B2E-5387-507D-9A2B-DDFDA376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Καλεσμένοι:</a:t>
            </a:r>
            <a:endParaRPr lang="en-US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474ECA-900B-24D0-EC5F-02ABB8EED8B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85850" y="2838450"/>
            <a:ext cx="7048500" cy="2139950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/>
              <a:t>Χάρης Ασλανίδης- Επιχειρηματίας/άτομο ΑΜΕΑ-διοργανωτής εκδηλώσεων</a:t>
            </a:r>
          </a:p>
          <a:p>
            <a:endParaRPr lang="el-GR" b="1" dirty="0"/>
          </a:p>
          <a:p>
            <a:r>
              <a:rPr lang="el-GR" b="1" dirty="0"/>
              <a:t>Θεατρική παράσταση: «Εκείνος και το σμήνος» με τους </a:t>
            </a:r>
          </a:p>
          <a:p>
            <a:pPr marL="0" indent="0">
              <a:buNone/>
            </a:pPr>
            <a:r>
              <a:rPr lang="el-GR" b="1" dirty="0"/>
              <a:t>  Φίλιππο </a:t>
            </a:r>
            <a:r>
              <a:rPr lang="el-GR" b="1" dirty="0" err="1"/>
              <a:t>Τσιμπίδη</a:t>
            </a:r>
            <a:r>
              <a:rPr lang="el-GR" b="1" dirty="0"/>
              <a:t> και Αστέριο Τζουμέρκα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8917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07C0378-5C7D-4B58-B332-0AD15505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3" y="652072"/>
            <a:ext cx="2503032" cy="555385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A3AF5AF-B3B1-68CE-F593-6552D212C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25" y="652071"/>
            <a:ext cx="2503032" cy="555385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C7DF5D9-3F19-BF93-4DFF-B2AF1992D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91" y="652071"/>
            <a:ext cx="2503033" cy="555385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3F20654-7116-D755-F4AD-2A8C9006F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08" y="652071"/>
            <a:ext cx="2503033" cy="55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58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Βερολίνο">
  <a:themeElements>
    <a:clrScheme name="Βερολίνο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Βερολίνο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ερολίν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2280</TotalTime>
  <Words>261</Words>
  <Application>Microsoft Office PowerPoint</Application>
  <PresentationFormat>Ευρεία οθόνη</PresentationFormat>
  <Paragraphs>25</Paragraphs>
  <Slides>32</Slides>
  <Notes>0</Notes>
  <HiddenSlides>0</HiddenSlides>
  <MMClips>3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5" baseType="lpstr">
      <vt:lpstr>Arial</vt:lpstr>
      <vt:lpstr>Trebuchet MS</vt:lpstr>
      <vt:lpstr>Βερολίνο</vt:lpstr>
      <vt:lpstr>Παρουσίαση του PowerPoint</vt:lpstr>
      <vt:lpstr>Δράσεις έτους 2025</vt:lpstr>
      <vt:lpstr> 1ο Φεστιβάλ «Συνύπαρξη» στο Αυλάκι Ικαρίας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Καλεσμένοι: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Από την παρουσία μας στα σχολεία του νησιού με τα «Θαλασσοπούλια»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</vt:lpstr>
      <vt:lpstr>Παρουσίαση του PowerPoint</vt:lpstr>
      <vt:lpstr>Παρουσίαση του PowerPoint</vt:lpstr>
      <vt:lpstr>Παρουσίαση του PowerPoint</vt:lpstr>
      <vt:lpstr>Εκδρομή Ειδικού Νηπιαγωγείου με τα οχήματα του Συλλόγου</vt:lpstr>
      <vt:lpstr>Κάλαντα στα γραφεία του Συλλόγου από το ειδικό σχολείο Καραβοστάμου</vt:lpstr>
      <vt:lpstr>1η εκδρομή με τα νέα μας οχήματα για τα παιδιά και τους γονείς του Συλλόγου στον Φάρο (8/11/25)</vt:lpstr>
      <vt:lpstr>Από τις δράσεις μας για το δικαίωμα στην προσβασιμότητα ατόμων με αναπηρία</vt:lpstr>
      <vt:lpstr>Συνεργασία με τον σύλλογο friends of ikaria και προσφορά σε αναπνευστήρες πνιγμού</vt:lpstr>
      <vt:lpstr>Μίνι συναυλία από τον Βαγγέλη Γερμανό για τα παιδιά της Ηλιαχτίδας</vt:lpstr>
      <vt:lpstr>Σας ευχαριστούμε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Σταμάτης Μαλαθρίτης</dc:creator>
  <cp:lastModifiedBy>Σταμάτης Μαλαθρίτης</cp:lastModifiedBy>
  <cp:revision>5</cp:revision>
  <dcterms:created xsi:type="dcterms:W3CDTF">2026-01-17T09:44:40Z</dcterms:created>
  <dcterms:modified xsi:type="dcterms:W3CDTF">2026-02-08T11:27:40Z</dcterms:modified>
</cp:coreProperties>
</file>